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6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02E9-9EB1-CD47-B682-EDB65B2D56B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04852-FD35-864C-ADAF-FB9C4614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9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F9584-A29A-4228-9B9F-F602AD264C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0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F9584-A29A-4228-9B9F-F602AD264C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12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F9584-A29A-4228-9B9F-F602AD264C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1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4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0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4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91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8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37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6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8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4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0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F37D7-29A9-E546-86F7-68D3408242B5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21668-2A12-EF4C-B3AC-037018F5B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05001"/>
            <a:ext cx="9144000" cy="1904999"/>
          </a:xfrm>
        </p:spPr>
        <p:txBody>
          <a:bodyPr>
            <a:noAutofit/>
          </a:bodyPr>
          <a:lstStyle/>
          <a:p>
            <a:r>
              <a:rPr lang="en-US" sz="5400" i="1" dirty="0" err="1" smtClean="0">
                <a:solidFill>
                  <a:srgbClr val="FFFF09"/>
                </a:solidFill>
                <a:latin typeface="Bradley Hand" charset="0"/>
                <a:ea typeface="Bradley Hand" charset="0"/>
                <a:cs typeface="Bradley Hand" charset="0"/>
              </a:rPr>
              <a:t>Blahblahblah</a:t>
            </a:r>
            <a:r>
              <a:rPr lang="en-US" sz="5400" i="1" dirty="0">
                <a:solidFill>
                  <a:srgbClr val="FFFF09"/>
                </a:solidFill>
                <a:latin typeface="Bradley Hand" charset="0"/>
                <a:ea typeface="Bradley Hand" charset="0"/>
                <a:cs typeface="Bradley Hand" charset="0"/>
              </a:rPr>
              <a:t/>
            </a:r>
            <a:br>
              <a:rPr lang="en-US" sz="5400" i="1" dirty="0">
                <a:solidFill>
                  <a:srgbClr val="FFFF09"/>
                </a:solidFill>
                <a:latin typeface="Bradley Hand" charset="0"/>
                <a:ea typeface="Bradley Hand" charset="0"/>
                <a:cs typeface="Bradley Hand" charset="0"/>
              </a:rPr>
            </a:br>
            <a:r>
              <a:rPr lang="en-US" sz="5400" i="1" dirty="0" smtClean="0">
                <a:solidFill>
                  <a:srgbClr val="FFFF09"/>
                </a:solidFill>
                <a:latin typeface="Bradley Hand" charset="0"/>
                <a:ea typeface="Bradley Hand" charset="0"/>
                <a:cs typeface="Bradley Hand" charset="0"/>
              </a:rPr>
              <a:t>Something Clever goes here</a:t>
            </a:r>
            <a:endParaRPr lang="en-US" sz="5400" i="1" dirty="0">
              <a:solidFill>
                <a:srgbClr val="FFFF09"/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1" y="3657600"/>
            <a:ext cx="9067799" cy="1603364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rculanum" charset="0"/>
                <a:ea typeface="Herculanum" charset="0"/>
                <a:cs typeface="Herculanum" charset="0"/>
              </a:rPr>
              <a:t>PRINCIPLE COMPONENT ANALYSIS OF BROWN DWARVES</a:t>
            </a:r>
            <a:endParaRPr lang="en-US" sz="2800" dirty="0">
              <a:solidFill>
                <a:schemeClr val="bg1"/>
              </a:solidFill>
              <a:latin typeface="Herculanum" charset="0"/>
              <a:ea typeface="Herculanum" charset="0"/>
              <a:cs typeface="Herculanum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400801"/>
            <a:ext cx="2133600" cy="365125"/>
          </a:xfrm>
        </p:spPr>
        <p:txBody>
          <a:bodyPr/>
          <a:lstStyle/>
          <a:p>
            <a:fld id="{5FFF4364-804B-40E9-94F9-8B2D6E7A970C}" type="slidenum">
              <a:rPr lang="en-US" smtClean="0"/>
              <a:t>1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305300" y="5334000"/>
            <a:ext cx="3581400" cy="1145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1"/>
                </a:solidFill>
                <a:latin typeface="Herculanum" charset="0"/>
                <a:ea typeface="Herculanum" charset="0"/>
                <a:cs typeface="Herculanum" charset="0"/>
              </a:rPr>
              <a:t>David Rodriguez (Advisor)</a:t>
            </a:r>
            <a:endParaRPr lang="en-US" sz="1600" b="1" dirty="0">
              <a:solidFill>
                <a:schemeClr val="bg1"/>
              </a:solidFill>
              <a:latin typeface="Herculanum" charset="0"/>
              <a:ea typeface="Herculanum" charset="0"/>
              <a:cs typeface="Herculanum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675993" y="4992682"/>
            <a:ext cx="4840014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Herculanum" charset="0"/>
                <a:ea typeface="Herculanum" charset="0"/>
                <a:cs typeface="Herculanum" charset="0"/>
              </a:rPr>
              <a:t>Colleen Cleary </a:t>
            </a:r>
            <a:r>
              <a:rPr lang="en-US" sz="2000" dirty="0" smtClean="0">
                <a:solidFill>
                  <a:schemeClr val="bg1"/>
                </a:solidFill>
                <a:latin typeface="Herculanum" charset="0"/>
                <a:ea typeface="Herculanum" charset="0"/>
                <a:cs typeface="Herculanum" charset="0"/>
              </a:rPr>
              <a:t>(Hunter College)</a:t>
            </a:r>
            <a:endParaRPr lang="en-US" sz="2000" dirty="0">
              <a:solidFill>
                <a:schemeClr val="bg1"/>
              </a:solidFill>
              <a:latin typeface="Herculanum" charset="0"/>
              <a:ea typeface="Herculanum" charset="0"/>
              <a:cs typeface="Herculanum" charset="0"/>
            </a:endParaRPr>
          </a:p>
        </p:txBody>
      </p:sp>
      <p:pic>
        <p:nvPicPr>
          <p:cNvPr id="1026" name="Picture 2" descr="https://openlab.citytech.cuny.edu/cunyfirst101/files/2013/12/CUNY-logo-0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72" y="769386"/>
            <a:ext cx="626303" cy="6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6014" y="842541"/>
            <a:ext cx="1713186" cy="4925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710" y="634221"/>
            <a:ext cx="3602198" cy="6572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3855" y="1200137"/>
            <a:ext cx="1435603" cy="1443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9472" y="288175"/>
            <a:ext cx="2779986" cy="8006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47527" y="4823562"/>
            <a:ext cx="1726546" cy="19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5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449194" y="561385"/>
            <a:ext cx="9144000" cy="12944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rgbClr val="FFFF09"/>
                </a:solidFill>
                <a:latin typeface="Bradley Hand" charset="0"/>
                <a:ea typeface="Bradley Hand" charset="0"/>
                <a:cs typeface="Bradley Hand" charset="0"/>
              </a:rPr>
              <a:t>Blahblahblah</a:t>
            </a:r>
            <a:r>
              <a:rPr lang="en-US" sz="4000" dirty="0" smtClean="0">
                <a:solidFill>
                  <a:srgbClr val="FFFF09"/>
                </a:solidFill>
                <a:latin typeface="Bradley Hand" charset="0"/>
                <a:ea typeface="Bradley Hand" charset="0"/>
                <a:cs typeface="Bradley Hand" charset="0"/>
              </a:rPr>
              <a:t> Something </a:t>
            </a:r>
            <a:r>
              <a:rPr lang="en-US" sz="4000" dirty="0">
                <a:solidFill>
                  <a:srgbClr val="FFFF09"/>
                </a:solidFill>
                <a:latin typeface="Bradley Hand" charset="0"/>
                <a:ea typeface="Bradley Hand" charset="0"/>
                <a:cs typeface="Bradley Hand" charset="0"/>
              </a:rPr>
              <a:t>Clever</a:t>
            </a:r>
            <a:endParaRPr lang="en-US" sz="4000" dirty="0">
              <a:solidFill>
                <a:srgbClr val="FFFF00"/>
              </a:solidFill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400801"/>
            <a:ext cx="2133600" cy="3651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86420" y="2956878"/>
            <a:ext cx="7429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What is a principal component analysis?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86420" y="2575533"/>
            <a:ext cx="899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What is in the BDNYC database?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86420" y="2176723"/>
            <a:ext cx="785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What is </a:t>
            </a:r>
            <a:r>
              <a:rPr lang="en-US" sz="2800" dirty="0" smtClean="0">
                <a:solidFill>
                  <a:schemeClr val="bg1"/>
                </a:solidFill>
              </a:rPr>
              <a:t>a brown dwarf?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1200" y="535856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Why is </a:t>
            </a:r>
            <a:r>
              <a:rPr lang="en-US" sz="3600">
                <a:solidFill>
                  <a:schemeClr val="bg1"/>
                </a:solidFill>
              </a:rPr>
              <a:t>it </a:t>
            </a:r>
            <a:r>
              <a:rPr lang="en-US" sz="3600" smtClean="0">
                <a:solidFill>
                  <a:schemeClr val="bg1"/>
                </a:solidFill>
              </a:rPr>
              <a:t>important?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81200" y="1605438"/>
            <a:ext cx="785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Introduction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1200" y="3494961"/>
            <a:ext cx="943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Objective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81200" y="475925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Results and Conclusion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1652113" y="1695521"/>
            <a:ext cx="763451" cy="436685"/>
          </a:xfrm>
          <a:prstGeom prst="rightArrow">
            <a:avLst/>
          </a:prstGeom>
          <a:solidFill>
            <a:srgbClr val="FFFF0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981200" y="4112928"/>
            <a:ext cx="943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Method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6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6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57</Words>
  <Application>Microsoft Macintosh PowerPoint</Application>
  <PresentationFormat>Widescreen</PresentationFormat>
  <Paragraphs>18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Bradley Hand</vt:lpstr>
      <vt:lpstr>Calibri</vt:lpstr>
      <vt:lpstr>Calibri Light</vt:lpstr>
      <vt:lpstr>Herculanum</vt:lpstr>
      <vt:lpstr>Arial</vt:lpstr>
      <vt:lpstr>Office Theme</vt:lpstr>
      <vt:lpstr>Blahblahblah Something Clever goes here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Blahblahblah Something Clever</dc:title>
  <dc:creator>Colleen Cleary</dc:creator>
  <cp:lastModifiedBy>Colleen Cleary</cp:lastModifiedBy>
  <cp:revision>6</cp:revision>
  <dcterms:created xsi:type="dcterms:W3CDTF">2016-07-11T13:56:58Z</dcterms:created>
  <dcterms:modified xsi:type="dcterms:W3CDTF">2016-07-11T21:08:16Z</dcterms:modified>
</cp:coreProperties>
</file>